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10000400" y="673"/>
            <a:ext cx="2191600" cy="2191600"/>
          </a:xfrm>
          <a:prstGeom prst="diagStripe">
            <a:avLst>
              <a:gd name="adj" fmla="val 0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1" name="Google Shape;11;p2"/>
          <p:cNvGrpSpPr/>
          <p:nvPr/>
        </p:nvGrpSpPr>
        <p:grpSpPr>
          <a:xfrm>
            <a:off x="1" y="654"/>
            <a:ext cx="6871607" cy="6845865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name="adj" fmla="val 58774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4716200" y="2104533"/>
            <a:ext cx="6690000" cy="210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778600" y="5233233"/>
            <a:ext cx="4627600" cy="6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92818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5875200" y="1"/>
            <a:ext cx="6316800" cy="6857420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5" name="Google Shape;125;p11"/>
          <p:cNvSpPr txBox="1">
            <a:spLocks noGrp="1"/>
          </p:cNvSpPr>
          <p:nvPr>
            <p:ph type="title" hasCustomPrompt="1"/>
          </p:nvPr>
        </p:nvSpPr>
        <p:spPr>
          <a:xfrm>
            <a:off x="1098467" y="1712900"/>
            <a:ext cx="63680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>
            <a:spLocks noGrp="1"/>
          </p:cNvSpPr>
          <p:nvPr>
            <p:ph type="body" idx="1"/>
          </p:nvPr>
        </p:nvSpPr>
        <p:spPr>
          <a:xfrm>
            <a:off x="1098467" y="3524165"/>
            <a:ext cx="6368000" cy="16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7" name="Google Shape;12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0258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66906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5875200" y="1"/>
            <a:ext cx="6316800" cy="6857420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9" name="Google Shape;39;p3"/>
          <p:cNvSpPr txBox="1">
            <a:spLocks noGrp="1"/>
          </p:cNvSpPr>
          <p:nvPr>
            <p:ph type="title"/>
          </p:nvPr>
        </p:nvSpPr>
        <p:spPr>
          <a:xfrm>
            <a:off x="1098467" y="2737333"/>
            <a:ext cx="6116000" cy="153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02512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508002"/>
            <a:ext cx="1383800" cy="1355049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1730000" y="525000"/>
            <a:ext cx="9385200" cy="12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1730000" y="2090067"/>
            <a:ext cx="9385200" cy="388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632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508002"/>
            <a:ext cx="1383800" cy="1355049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1730000" y="525000"/>
            <a:ext cx="9385200" cy="12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1730000" y="2090067"/>
            <a:ext cx="4537600" cy="388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6577628" y="2090067"/>
            <a:ext cx="4537600" cy="388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9076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508002"/>
            <a:ext cx="1383800" cy="1355049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730000" y="525000"/>
            <a:ext cx="9385200" cy="12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9324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508002"/>
            <a:ext cx="1383800" cy="1355049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1730000" y="525000"/>
            <a:ext cx="5065200" cy="1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1"/>
          </p:nvPr>
        </p:nvSpPr>
        <p:spPr>
          <a:xfrm>
            <a:off x="1730000" y="2630067"/>
            <a:ext cx="5065200" cy="322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03546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5875200" y="0"/>
            <a:ext cx="6316800" cy="68580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9" name="Google Shape;89;p8"/>
          <p:cNvSpPr txBox="1">
            <a:spLocks noGrp="1"/>
          </p:cNvSpPr>
          <p:nvPr>
            <p:ph type="title"/>
          </p:nvPr>
        </p:nvSpPr>
        <p:spPr>
          <a:xfrm>
            <a:off x="1098467" y="1155700"/>
            <a:ext cx="6116000" cy="469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6114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508002"/>
            <a:ext cx="1383800" cy="1355049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5" name="Google Shape;95;p9"/>
          <p:cNvSpPr txBox="1">
            <a:spLocks noGrp="1"/>
          </p:cNvSpPr>
          <p:nvPr>
            <p:ph type="title"/>
          </p:nvPr>
        </p:nvSpPr>
        <p:spPr>
          <a:xfrm>
            <a:off x="1730000" y="2211100"/>
            <a:ext cx="4048400" cy="23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96" name="Google Shape;96;p9"/>
          <p:cNvSpPr txBox="1">
            <a:spLocks noGrp="1"/>
          </p:cNvSpPr>
          <p:nvPr>
            <p:ph type="subTitle" idx="1"/>
          </p:nvPr>
        </p:nvSpPr>
        <p:spPr>
          <a:xfrm>
            <a:off x="1730000" y="4717333"/>
            <a:ext cx="4048400" cy="6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9pPr>
          </a:lstStyle>
          <a:p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body" idx="2"/>
          </p:nvPr>
        </p:nvSpPr>
        <p:spPr>
          <a:xfrm>
            <a:off x="6197600" y="2262133"/>
            <a:ext cx="4902400" cy="31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5025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1" y="5504763"/>
            <a:ext cx="931900" cy="912876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3" name="Google Shape;103;p10"/>
          <p:cNvSpPr txBox="1">
            <a:spLocks noGrp="1"/>
          </p:cNvSpPr>
          <p:nvPr>
            <p:ph type="body" idx="1"/>
          </p:nvPr>
        </p:nvSpPr>
        <p:spPr>
          <a:xfrm>
            <a:off x="1083633" y="5740500"/>
            <a:ext cx="9248000" cy="6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4" name="Google Shape;104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4480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1103624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Mr. Thomas – Spring 2025</a:t>
            </a:r>
            <a:br>
              <a:rPr lang="en-US" dirty="0"/>
            </a:br>
            <a:r>
              <a:rPr lang="en-US" dirty="0"/>
              <a:t>Refuel/Jet Lag and Office Hours Schedule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0000" y="2090067"/>
            <a:ext cx="7805886" cy="3881600"/>
          </a:xfrm>
        </p:spPr>
        <p:txBody>
          <a:bodyPr>
            <a:noAutofit/>
          </a:bodyPr>
          <a:lstStyle/>
          <a:p>
            <a:r>
              <a:rPr lang="en-US" sz="2800" dirty="0"/>
              <a:t>Refuel / Jet Lag Schedule</a:t>
            </a:r>
          </a:p>
          <a:p>
            <a:pPr lvl="1"/>
            <a:r>
              <a:rPr lang="en-US" sz="2400" dirty="0"/>
              <a:t>Monday, Wednesday, Friday</a:t>
            </a:r>
          </a:p>
          <a:p>
            <a:pPr lvl="2"/>
            <a:r>
              <a:rPr lang="en-US" sz="2400" dirty="0"/>
              <a:t>1145-1215</a:t>
            </a:r>
          </a:p>
          <a:p>
            <a:pPr lvl="1"/>
            <a:r>
              <a:rPr lang="en-US" sz="2400" dirty="0"/>
              <a:t>Tuesday &amp; Thursday – </a:t>
            </a:r>
            <a:r>
              <a:rPr lang="en-US" sz="2400" b="1" dirty="0"/>
              <a:t>not available</a:t>
            </a:r>
            <a:endParaRPr lang="en-US" sz="2800" b="1" dirty="0"/>
          </a:p>
          <a:p>
            <a:endParaRPr lang="en-US" sz="2800" dirty="0"/>
          </a:p>
          <a:p>
            <a:r>
              <a:rPr lang="en-US" sz="2800" dirty="0"/>
              <a:t>Office Hours</a:t>
            </a:r>
          </a:p>
          <a:p>
            <a:pPr lvl="1"/>
            <a:r>
              <a:rPr lang="en-US" sz="2400" dirty="0"/>
              <a:t>Tuesday, Thursday</a:t>
            </a:r>
          </a:p>
          <a:p>
            <a:pPr lvl="2"/>
            <a:r>
              <a:rPr lang="en-US" sz="2400" dirty="0"/>
              <a:t>0715-0800</a:t>
            </a:r>
          </a:p>
          <a:p>
            <a:pPr lvl="1"/>
            <a:r>
              <a:rPr lang="en-US" sz="2400" dirty="0"/>
              <a:t>Other times by appointment</a:t>
            </a:r>
          </a:p>
          <a:p>
            <a:pPr marL="821247" lvl="1" indent="0">
              <a:buNone/>
            </a:pPr>
            <a:endParaRPr lang="en-US" sz="2400" dirty="0"/>
          </a:p>
        </p:txBody>
      </p:sp>
      <p:pic>
        <p:nvPicPr>
          <p:cNvPr id="4" name="Picture 3" descr="Boeing KC-135 Stratotanker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530" y="4198860"/>
            <a:ext cx="3522617" cy="21190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E2548EB-8D20-494E-BBDB-7B13A351EC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5335" y="178733"/>
            <a:ext cx="2044955" cy="1307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686280"/>
      </p:ext>
    </p:extLst>
  </p:cSld>
  <p:clrMapOvr>
    <a:masterClrMapping/>
  </p:clrMapOvr>
</p:sld>
</file>

<file path=ppt/theme/theme1.xml><?xml version="1.0" encoding="utf-8"?>
<a:theme xmlns:a="http://schemas.openxmlformats.org/drawingml/2006/main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42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Lato</vt:lpstr>
      <vt:lpstr>Montserrat</vt:lpstr>
      <vt:lpstr>Focus</vt:lpstr>
      <vt:lpstr>Mr. Thomas – Spring 2025 Refuel/Jet Lag and Office Hours Schedule</vt:lpstr>
    </vt:vector>
  </TitlesOfParts>
  <Company>Madison City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2021 Refuel/Jet Lag and Office Hours Schedule</dc:title>
  <dc:creator>Jeffrey L. Thomas</dc:creator>
  <cp:lastModifiedBy>Thomas, Jeffrey L</cp:lastModifiedBy>
  <cp:revision>13</cp:revision>
  <cp:lastPrinted>2024-12-19T20:05:29Z</cp:lastPrinted>
  <dcterms:created xsi:type="dcterms:W3CDTF">2021-08-02T17:36:38Z</dcterms:created>
  <dcterms:modified xsi:type="dcterms:W3CDTF">2024-12-19T20:05:32Z</dcterms:modified>
</cp:coreProperties>
</file>